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Sheet3!$A$3</c:f>
              <c:strCache>
                <c:ptCount val="1"/>
                <c:pt idx="0">
                  <c:v> Very good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Sheet3!$B$3</c:f>
              <c:numCache>
                <c:formatCode>General</c:formatCode>
                <c:ptCount val="1"/>
                <c:pt idx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C5-4277-BE33-9FC649FAD503}"/>
            </c:ext>
          </c:extLst>
        </c:ser>
        <c:ser>
          <c:idx val="1"/>
          <c:order val="1"/>
          <c:tx>
            <c:strRef>
              <c:f>Sheet3!$A$4</c:f>
              <c:strCache>
                <c:ptCount val="1"/>
                <c:pt idx="0">
                  <c:v>Good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Sheet3!$B$4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FC5-4277-BE33-9FC649FAD503}"/>
            </c:ext>
          </c:extLst>
        </c:ser>
        <c:ser>
          <c:idx val="2"/>
          <c:order val="2"/>
          <c:tx>
            <c:strRef>
              <c:f>Sheet3!$A$5</c:f>
              <c:strCache>
                <c:ptCount val="1"/>
                <c:pt idx="0">
                  <c:v>Poor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FC5-4277-BE33-9FC649FAD503}"/>
            </c:ext>
          </c:extLst>
        </c:ser>
        <c:ser>
          <c:idx val="3"/>
          <c:order val="3"/>
          <c:tx>
            <c:strRef>
              <c:f>Sheet3!$A$6</c:f>
              <c:strCache>
                <c:ptCount val="1"/>
                <c:pt idx="0">
                  <c:v>Very Poor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Sheet3!$B$6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FC5-4277-BE33-9FC649FAD503}"/>
            </c:ext>
          </c:extLst>
        </c:ser>
        <c:ser>
          <c:idx val="4"/>
          <c:order val="4"/>
          <c:tx>
            <c:strRef>
              <c:f>Sheet3!$A$7</c:f>
              <c:strCache>
                <c:ptCount val="1"/>
                <c:pt idx="0">
                  <c:v>Neither good nor bad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Sheet3!$B$7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C5-4277-BE33-9FC649FAD503}"/>
            </c:ext>
          </c:extLst>
        </c:ser>
        <c:ser>
          <c:idx val="5"/>
          <c:order val="5"/>
          <c:tx>
            <c:strRef>
              <c:f>Sheet3!$A$8</c:f>
              <c:strCache>
                <c:ptCount val="1"/>
                <c:pt idx="0">
                  <c:v>Don’t know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numRef>
              <c:f>Sheet3!$B$2</c:f>
              <c:numCache>
                <c:formatCode>mmm\-yy</c:formatCode>
                <c:ptCount val="1"/>
                <c:pt idx="0">
                  <c:v>46082</c:v>
                </c:pt>
              </c:numCache>
            </c:numRef>
          </c:cat>
          <c:val>
            <c:numRef>
              <c:f>Sheet3!$B$8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FC5-4277-BE33-9FC649FAD5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97896832"/>
        <c:axId val="162484608"/>
      </c:barChart>
      <c:valAx>
        <c:axId val="162484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896832"/>
        <c:crosses val="autoZero"/>
        <c:crossBetween val="between"/>
      </c:valAx>
      <c:dateAx>
        <c:axId val="197896832"/>
        <c:scaling>
          <c:orientation val="minMax"/>
        </c:scaling>
        <c:delete val="1"/>
        <c:axPos val="b"/>
        <c:numFmt formatCode="mmm\-yy" sourceLinked="1"/>
        <c:majorTickMark val="none"/>
        <c:minorTickMark val="none"/>
        <c:tickLblPos val="nextTo"/>
        <c:crossAx val="162484608"/>
        <c:crosses val="autoZero"/>
        <c:auto val="1"/>
        <c:lblOffset val="100"/>
        <c:baseTimeUnit val="months"/>
      </c:dateAx>
      <c:dTable>
        <c:showHorzBorder val="1"/>
        <c:showVertBorder val="1"/>
        <c:showOutline val="1"/>
        <c:showKeys val="1"/>
        <c:spPr>
          <a:noFill/>
          <a:ln w="9525">
            <a:solidFill>
              <a:sysClr val="windowText" lastClr="000000">
                <a:lumMod val="95000"/>
                <a:lumOff val="5000"/>
              </a:sys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 b="1" baseline="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4B432-79EC-477B-2321-A33023E8B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5BBF9-88CD-A2EC-1F39-471659B5ED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8E03D-6139-22BB-3CC7-7C72EEF54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158B0-4C8C-09C3-F6A5-75007DC67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67D66-D67C-0DA8-CCBF-4A3C20506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804242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063B-B689-FF63-BF7A-05849D1AB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D89D5-46EF-C830-2119-4EA2F71840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45C593-CCF5-F035-6A56-1AA7EBAB3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9DA2A-185A-3303-9E45-994F4BDFE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766F-BC3A-5DD0-7E5F-AC0ECAC31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442256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EA04B-1E8B-8A00-2708-42D11362C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28CBD1-55B4-3616-30CB-EC9DEA8C91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A7E67A-A3E4-ACDF-112B-AE29A2BB7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DF3F9-3B66-1AAE-E4B0-960D8D8EB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C71F6-E76D-977A-46DA-2F05FC0B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375535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37B1-A8A9-B6C2-83F2-DD60DE3FA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2F3AE-A734-2C86-284C-AEFFED918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B2C8F-97E4-6599-BADE-EB9383DE0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C6FD2-849C-57B1-EA41-980B8A5F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FC1C3-D2AD-B9A7-4DDA-AAF3141D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843904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5BC09-2AD3-F19F-6B24-9720F968C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0D2D9-4F70-2305-6A31-92720CF19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3BACB-287D-AC15-621D-192B4685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7ADD0-FA89-D382-D1B7-1CA682D87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DF041-2473-451B-4A8A-30A480F5B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501824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498D-FC15-F0FF-48F5-6E365FEEF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D684F-E8CF-D60D-7B7D-1298C22BF4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7A967-AD60-6010-002D-8200273BDE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5EF9AE-1A46-F41A-DA71-CF16D2F91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784D8-4D24-C01E-723A-60800ECE8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E8FC2-E6DA-A6D9-E3CE-20EF14120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8618529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66C3D-2AEB-A085-0A8A-0C54C2D24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53865E-000A-6A44-EE2E-722B5A9E1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64FCC-6BDC-1C8E-8721-BB66B3953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5153B5-7AB9-AA5F-CC44-9B0D19BA1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908E7-19F2-4A0B-7445-D90789E105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72DB7-CD78-F747-2DE6-F4ACA8BC8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F284C7-4EEB-B6FC-B1F5-189AB1FF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03ECBD-3472-D74B-ADEA-7B6931F3A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0258732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879D4-D06A-E801-2949-20BBDA869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60DCC0-99D3-9EE5-29FB-856FD1B27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089F7-5039-F97B-8D51-797220554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4D33D-8B36-E34D-0AB2-7EECFB49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5027530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B35B3B-5D29-7173-2F60-86CC1A8F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40E1FA-2267-D370-53FA-D9110664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BA86E-0347-0BEB-6610-0D1E66A4B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542823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2602-C7C3-7437-D3EE-303522DE1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2B8C1-A461-04DA-7F9D-227F177AA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7B3C82-43DA-1567-36FD-8DFF03B5B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6D6F8-D12D-F27E-181D-BD511AC0F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6256F-AA46-7DE7-ACCC-7196F977B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44864-1095-2140-BA1F-245AF998A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1503856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5046-9AD2-D568-77C1-D42F9B226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B67D51-6DD6-442D-B6B2-F6DDABA017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79AB0-8F97-9939-04F0-4B10DB099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C2703-2E7A-A18F-EC32-36F5D5002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501F94-8471-5ADB-1F3A-F46F77BD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F9FAC-F547-8575-1C3E-571067797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338476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302B5-649A-F6F1-DDBD-494F2BF99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ED0B2-2FB1-283B-0E92-67FF471AC9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C61FA-6E45-5F10-8498-B8A9357CA8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C5A14-F160-4E38-8C4A-88F1AE449947}" type="datetimeFigureOut">
              <a:rPr lang="en-GB" smtClean="0"/>
              <a:t>01/04/2026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DCB1D-9A2D-8B60-9CF7-A0A914EFA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88AC1-8647-8344-5A3F-5C10880BE5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CF45C-A54D-471C-92D3-A0BD179CDFA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076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798EDFF-202B-D19F-755D-AF1D2B808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984"/>
            <a:ext cx="12191695" cy="1422144"/>
          </a:xfrm>
        </p:spPr>
        <p:txBody>
          <a:bodyPr>
            <a:normAutofit fontScale="90000"/>
          </a:bodyPr>
          <a:lstStyle/>
          <a:p>
            <a:r>
              <a:rPr lang="en-GB" sz="5200" b="1" u="sng" dirty="0">
                <a:solidFill>
                  <a:schemeClr val="accent1">
                    <a:lumMod val="75000"/>
                  </a:schemeClr>
                </a:solidFill>
                <a:latin typeface="Castellar" panose="020A0402060406010301" pitchFamily="18" charset="0"/>
              </a:rPr>
              <a:t>Number of Friends &amp; Family feedback Responses.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9542D70-BA3F-4EBB-AF86-A16A77421F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4995189"/>
              </p:ext>
            </p:extLst>
          </p:nvPr>
        </p:nvGraphicFramePr>
        <p:xfrm>
          <a:off x="943276" y="1426128"/>
          <a:ext cx="10260530" cy="5109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16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0">
        <p14:reveal/>
      </p:transition>
    </mc:Choice>
    <mc:Fallback xmlns="">
      <p:transition spd="slow" advClick="0" advTm="10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766dc617-5439-4b61-873d-42e5dfc902dc" xsi:nil="true"/>
    <_ip_UnifiedCompliancePolicyProperties xmlns="http://schemas.microsoft.com/sharepoint/v3" xsi:nil="true"/>
    <lcf76f155ced4ddcb4097134ff3c332f xmlns="cd60e520-1f1b-4f16-8aa6-7f4871f6ec3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B4DAAE39546948A3DCB690A1019E65" ma:contentTypeVersion="16" ma:contentTypeDescription="Create a new document." ma:contentTypeScope="" ma:versionID="cb302c3b531e4592bdee5dfcb5148469">
  <xsd:schema xmlns:xsd="http://www.w3.org/2001/XMLSchema" xmlns:xs="http://www.w3.org/2001/XMLSchema" xmlns:p="http://schemas.microsoft.com/office/2006/metadata/properties" xmlns:ns1="http://schemas.microsoft.com/sharepoint/v3" xmlns:ns2="cd60e520-1f1b-4f16-8aa6-7f4871f6ec3e" xmlns:ns3="766dc617-5439-4b61-873d-42e5dfc902dc" targetNamespace="http://schemas.microsoft.com/office/2006/metadata/properties" ma:root="true" ma:fieldsID="9545816304a587b84367876967a0a3db" ns1:_="" ns2:_="" ns3:_="">
    <xsd:import namespace="http://schemas.microsoft.com/sharepoint/v3"/>
    <xsd:import namespace="cd60e520-1f1b-4f16-8aa6-7f4871f6ec3e"/>
    <xsd:import namespace="766dc617-5439-4b61-873d-42e5dfc902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0e520-1f1b-4f16-8aa6-7f4871f6ec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6dc617-5439-4b61-873d-42e5dfc902d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20fb1f8-b0a3-4773-9b67-6d0fd8ac5809}" ma:internalName="TaxCatchAll" ma:showField="CatchAllData" ma:web="766dc617-5439-4b61-873d-42e5dfc902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BD1F90-1A51-46BE-AC59-CA7ADB4F652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66dc617-5439-4b61-873d-42e5dfc902dc"/>
    <ds:schemaRef ds:uri="cd60e520-1f1b-4f16-8aa6-7f4871f6ec3e"/>
  </ds:schemaRefs>
</ds:datastoreItem>
</file>

<file path=customXml/itemProps2.xml><?xml version="1.0" encoding="utf-8"?>
<ds:datastoreItem xmlns:ds="http://schemas.openxmlformats.org/officeDocument/2006/customXml" ds:itemID="{D9DC30BD-456A-4F81-BE47-DCA3FA65C3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9D0A33-2BF2-41A9-A585-9FCE5CCF5E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d60e520-1f1b-4f16-8aa6-7f4871f6ec3e"/>
    <ds:schemaRef ds:uri="766dc617-5439-4b61-873d-42e5dfc902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Castellar</vt:lpstr>
      <vt:lpstr>Office Theme</vt:lpstr>
      <vt:lpstr>Number of Friends &amp; Family feedback Responses.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Friends &amp; Family Report</dc:title>
  <dc:creator>MORRIS, Hayley (WALKDEN MEDICAL CENTRE)</dc:creator>
  <cp:lastModifiedBy>FANNING, Deborah (PADGATE MEDICAL CENTRE)</cp:lastModifiedBy>
  <cp:revision>15</cp:revision>
  <dcterms:created xsi:type="dcterms:W3CDTF">2023-02-14T09:12:21Z</dcterms:created>
  <dcterms:modified xsi:type="dcterms:W3CDTF">2026-04-01T14:57:21Z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0x010100B0B4DAAE39546948A3DCB690A1019E65</vt:lpwstr>
  </property>
  <property fmtid="{D5CDD505-2E9C-101B-9397-08002B2CF9AE}" pid="3" name="MediaServiceImageTags">
    <vt:lpwstr/>
  </property>
</Properties>
</file>